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8" r:id="rId8"/>
    <p:sldId id="269" r:id="rId9"/>
    <p:sldId id="271" r:id="rId10"/>
    <p:sldId id="264" r:id="rId11"/>
    <p:sldId id="267" r:id="rId12"/>
    <p:sldId id="270" r:id="rId13"/>
    <p:sldId id="272" r:id="rId14"/>
    <p:sldId id="273" r:id="rId15"/>
    <p:sldId id="262" r:id="rId16"/>
    <p:sldId id="263" r:id="rId17"/>
    <p:sldId id="266" r:id="rId18"/>
    <p:sldId id="26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6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55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87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3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89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66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0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4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1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6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1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5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1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7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8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1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gif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360362"/>
            <a:ext cx="8791575" cy="2387600"/>
          </a:xfrm>
        </p:spPr>
        <p:txBody>
          <a:bodyPr>
            <a:normAutofit/>
          </a:bodyPr>
          <a:lstStyle/>
          <a:p>
            <a:r>
              <a:rPr lang="en-AU" sz="7200" dirty="0" err="1" smtClean="0"/>
              <a:t>Tasite</a:t>
            </a:r>
            <a:r>
              <a:rPr lang="en-AU" sz="7200" dirty="0" smtClean="0"/>
              <a:t> – 25 YEARS 	</a:t>
            </a:r>
            <a:endParaRPr lang="en-AU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9335862" cy="3255962"/>
          </a:xfrm>
        </p:spPr>
        <p:txBody>
          <a:bodyPr>
            <a:normAutofit fontScale="62500" lnSpcReduction="20000"/>
          </a:bodyPr>
          <a:lstStyle/>
          <a:p>
            <a:r>
              <a:rPr lang="en-AU" sz="5100" dirty="0" smtClean="0"/>
              <a:t>Janine Bowes </a:t>
            </a:r>
          </a:p>
          <a:p>
            <a:r>
              <a:rPr lang="en-AU" sz="5100" dirty="0" smtClean="0"/>
              <a:t>Ken Price</a:t>
            </a:r>
          </a:p>
          <a:p>
            <a:endParaRPr lang="en-AU" sz="5100" dirty="0"/>
          </a:p>
          <a:p>
            <a:endParaRPr lang="en-AU" sz="5100" dirty="0" smtClean="0"/>
          </a:p>
          <a:p>
            <a:r>
              <a:rPr lang="en-AU" sz="5100" dirty="0" smtClean="0"/>
              <a:t>Past </a:t>
            </a:r>
            <a:r>
              <a:rPr lang="en-AU" sz="5100" dirty="0" err="1" smtClean="0"/>
              <a:t>Tasite</a:t>
            </a:r>
            <a:r>
              <a:rPr lang="en-AU" sz="5100" dirty="0" smtClean="0"/>
              <a:t> presidents</a:t>
            </a:r>
          </a:p>
          <a:p>
            <a:endParaRPr lang="en-AU" dirty="0"/>
          </a:p>
        </p:txBody>
      </p:sp>
      <p:pic>
        <p:nvPicPr>
          <p:cNvPr id="4" name="Picture 12" descr="http://tasite.tas.edu.au/resources/Pictures/logotas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492" y="0"/>
            <a:ext cx="2613508" cy="207338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262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3D worlds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4400" dirty="0" smtClean="0"/>
              <a:t>Possibly the first</a:t>
            </a:r>
            <a:br>
              <a:rPr lang="en-AU" sz="4400" dirty="0" smtClean="0"/>
            </a:br>
            <a:r>
              <a:rPr lang="en-AU" sz="4400" dirty="0" smtClean="0"/>
              <a:t>PL in this topic </a:t>
            </a:r>
            <a:br>
              <a:rPr lang="en-AU" sz="4400" dirty="0" smtClean="0"/>
            </a:br>
            <a:r>
              <a:rPr lang="en-AU" sz="4400" dirty="0" smtClean="0"/>
              <a:t>in Australian education</a:t>
            </a:r>
          </a:p>
          <a:p>
            <a:pPr marL="0" indent="0">
              <a:buNone/>
            </a:pPr>
            <a:r>
              <a:rPr lang="en-AU" sz="4400" dirty="0" smtClean="0"/>
              <a:t>2007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12056">
            <a:off x="6917394" y="607154"/>
            <a:ext cx="5147953" cy="5243286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jb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22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Web 2.0 conference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en-AU" sz="4400" dirty="0" smtClean="0"/>
              <a:t>2007</a:t>
            </a:r>
            <a:endParaRPr lang="en-AU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37889">
            <a:off x="6928040" y="726303"/>
            <a:ext cx="4919008" cy="5403374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jb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33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Scootle	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 smtClean="0"/>
              <a:t>2011</a:t>
            </a:r>
            <a:endParaRPr lang="en-AU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99719">
            <a:off x="5987805" y="407009"/>
            <a:ext cx="5895885" cy="6266955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kp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75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Hour of Code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92685">
            <a:off x="6874761" y="540327"/>
            <a:ext cx="5814413" cy="6020233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kp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28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BEBRAS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5300952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 smtClean="0"/>
              <a:t>Highest per capita participation nationally</a:t>
            </a:r>
            <a:endParaRPr lang="en-AU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58933">
            <a:off x="6294086" y="79404"/>
            <a:ext cx="7624686" cy="6269186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kp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9924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 smtClean="0"/>
              <a:t>Helped professional organisations move online via NEAT (Network of Educational Associations Tasmania)</a:t>
            </a:r>
            <a:endParaRPr lang="en-AU" sz="4400" dirty="0"/>
          </a:p>
        </p:txBody>
      </p:sp>
      <p:pic>
        <p:nvPicPr>
          <p:cNvPr id="4" name="Picture 15" descr="https://neattas.edublogs.org/files/2015/04/Capture-otmiy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012" y="620083"/>
            <a:ext cx="2657399" cy="103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jb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09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 smtClean="0"/>
              <a:t>TAS-IT online community – pre-2000 (anyone remember </a:t>
            </a:r>
            <a:r>
              <a:rPr lang="en-AU" sz="4400" dirty="0" err="1" smtClean="0"/>
              <a:t>eGroups</a:t>
            </a:r>
            <a:r>
              <a:rPr lang="en-AU" sz="4400" dirty="0" smtClean="0"/>
              <a:t>?)</a:t>
            </a:r>
            <a:endParaRPr lang="en-A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jb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48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61318"/>
            <a:ext cx="9905998" cy="1478570"/>
          </a:xfrm>
        </p:spPr>
        <p:txBody>
          <a:bodyPr/>
          <a:lstStyle/>
          <a:p>
            <a:r>
              <a:rPr lang="en-AU" dirty="0" smtClean="0">
                <a:solidFill>
                  <a:srgbClr val="002060"/>
                </a:solidFill>
              </a:rPr>
              <a:t>TASITE PAST events </a:t>
            </a: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1141411" y="1639888"/>
            <a:ext cx="10157959" cy="4687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24 June 2016	Young ICT Explorers - project submissions close</a:t>
            </a:r>
          </a:p>
          <a:p>
            <a:r>
              <a:rPr lang="en-AU" sz="2000" dirty="0"/>
              <a:t>8 and 9 June 2016	Teacher PD: Teachers, technology and the law</a:t>
            </a:r>
          </a:p>
          <a:p>
            <a:r>
              <a:rPr lang="en-AU" sz="2000" dirty="0"/>
              <a:t>6 June (</a:t>
            </a:r>
            <a:r>
              <a:rPr lang="en-AU" sz="2000" dirty="0" err="1"/>
              <a:t>NorthWest</a:t>
            </a:r>
            <a:r>
              <a:rPr lang="en-AU" sz="2000" dirty="0"/>
              <a:t>), 7 June (North), 8 June (South)	Digital Technologies Leadership Forum with Tim Bell</a:t>
            </a:r>
          </a:p>
          <a:p>
            <a:r>
              <a:rPr lang="en-AU" sz="2000" dirty="0"/>
              <a:t>6 June (</a:t>
            </a:r>
            <a:r>
              <a:rPr lang="en-AU" sz="2000" dirty="0" err="1"/>
              <a:t>NorthWest</a:t>
            </a:r>
            <a:r>
              <a:rPr lang="en-AU" sz="2000" dirty="0"/>
              <a:t>), 7 June (North), 8 June (South)	Digital Technologies Workshops with Tim Bell</a:t>
            </a:r>
          </a:p>
          <a:p>
            <a:r>
              <a:rPr lang="en-AU" sz="2000" dirty="0"/>
              <a:t>June through August 2016	Digital Technologies curriculum professional learning</a:t>
            </a:r>
          </a:p>
          <a:p>
            <a:r>
              <a:rPr lang="en-AU" sz="2000" dirty="0"/>
              <a:t>10 June, 2016 - 28 June, 2016	2016 ACCE US Study Tour (</a:t>
            </a:r>
            <a:r>
              <a:rPr lang="en-AU" sz="2000" dirty="0" err="1"/>
              <a:t>inc</a:t>
            </a:r>
            <a:r>
              <a:rPr lang="en-AU" sz="2000" dirty="0"/>
              <a:t> ISTE conference)</a:t>
            </a:r>
          </a:p>
          <a:p>
            <a:r>
              <a:rPr lang="en-AU" sz="2000" dirty="0"/>
              <a:t>31 May 2016	Young ICT Explorers - registration closes</a:t>
            </a:r>
          </a:p>
          <a:p>
            <a:r>
              <a:rPr lang="en-AU" sz="2000" dirty="0"/>
              <a:t>26 May 2016	Google Educator Certification Bootcamp - Deloraine</a:t>
            </a:r>
          </a:p>
          <a:p>
            <a:r>
              <a:rPr lang="en-AU" sz="2000" dirty="0"/>
              <a:t>25 and 16 May 2016	Teacher PD: Digital rights and digital wrongs</a:t>
            </a:r>
          </a:p>
          <a:p>
            <a:r>
              <a:rPr lang="en-AU" sz="2000" dirty="0"/>
              <a:t>26 May 2016	ACS event - IT in the Pub</a:t>
            </a:r>
          </a:p>
          <a:p>
            <a:r>
              <a:rPr lang="en-AU" sz="2000" dirty="0"/>
              <a:t>10 and 11  May 2016	Teacher PD: Tour of the </a:t>
            </a:r>
            <a:r>
              <a:rPr lang="en-AU" sz="2000" dirty="0" err="1"/>
              <a:t>eSafety</a:t>
            </a:r>
            <a:r>
              <a:rPr lang="en-AU" sz="2000" dirty="0"/>
              <a:t> website</a:t>
            </a:r>
          </a:p>
          <a:p>
            <a:r>
              <a:rPr lang="en-AU" sz="2000" dirty="0"/>
              <a:t>31 March 2016	ACS </a:t>
            </a:r>
            <a:r>
              <a:rPr lang="en-AU" sz="2000" dirty="0" err="1"/>
              <a:t>EdXN</a:t>
            </a:r>
            <a:r>
              <a:rPr lang="en-AU" sz="2000" dirty="0"/>
              <a:t>: INNOVATING INNOVATIONS: Creating the Next Generations of Empowerment</a:t>
            </a:r>
          </a:p>
          <a:p>
            <a:r>
              <a:rPr lang="en-AU" sz="2000" dirty="0"/>
              <a:t>30 March 2016	Google Educator Certification Bootcamp - Hobart</a:t>
            </a:r>
          </a:p>
          <a:p>
            <a:r>
              <a:rPr lang="en-AU" sz="2000" dirty="0"/>
              <a:t>14-25 March 2016	</a:t>
            </a:r>
            <a:r>
              <a:rPr lang="en-AU" sz="2000" dirty="0" err="1"/>
              <a:t>Bebras</a:t>
            </a:r>
            <a:r>
              <a:rPr lang="en-AU" sz="2000" dirty="0"/>
              <a:t> computational thinking competition.</a:t>
            </a:r>
          </a:p>
          <a:p>
            <a:r>
              <a:rPr lang="en-AU" sz="2000" dirty="0"/>
              <a:t>15 March 2016	TASICT event  - Harper Reed (student presentation and evening session)</a:t>
            </a:r>
          </a:p>
          <a:p>
            <a:r>
              <a:rPr lang="en-AU" sz="2000" dirty="0"/>
              <a:t>16, 23 and 30 January 2016	Robotics Workshops</a:t>
            </a:r>
          </a:p>
          <a:p>
            <a:r>
              <a:rPr lang="en-AU" sz="2000" dirty="0"/>
              <a:t>07 Dec 2015 - 25 Jan 2016	Google Code-in</a:t>
            </a:r>
          </a:p>
          <a:p>
            <a:r>
              <a:rPr lang="en-AU" sz="2000" dirty="0"/>
              <a:t>07-13 December 2015	Hour of Code 2015 - be part of the biggest event in education history</a:t>
            </a:r>
          </a:p>
          <a:p>
            <a:r>
              <a:rPr lang="en-AU" sz="2000" dirty="0"/>
              <a:t>02 December 2015	Year 11/12 Curriculum information session</a:t>
            </a:r>
          </a:p>
          <a:p>
            <a:r>
              <a:rPr lang="en-AU" sz="2000" dirty="0"/>
              <a:t>27 November 2015	Hour of Code intro session</a:t>
            </a:r>
          </a:p>
          <a:p>
            <a:r>
              <a:rPr lang="en-AU" sz="2000" dirty="0"/>
              <a:t>during 2016	Embedded Systems Learning Program for Digital Technologies</a:t>
            </a:r>
          </a:p>
          <a:p>
            <a:r>
              <a:rPr lang="en-AU" sz="2000" dirty="0"/>
              <a:t>25 Nov, 01 December, 03 December 2015	Google/</a:t>
            </a:r>
            <a:r>
              <a:rPr lang="en-AU" sz="2000" dirty="0" err="1"/>
              <a:t>Utas</a:t>
            </a:r>
            <a:r>
              <a:rPr lang="en-AU" sz="2000" dirty="0"/>
              <a:t> CS4HS Robotics Workshop (Hobart, Launceston, Cradle Coast)</a:t>
            </a:r>
          </a:p>
          <a:p>
            <a:r>
              <a:rPr lang="en-AU" sz="2000" dirty="0"/>
              <a:t>04 November - 09 December Minecraft at the Battery Shed (Launceston)</a:t>
            </a:r>
          </a:p>
          <a:p>
            <a:r>
              <a:rPr lang="en-AU" sz="2000" dirty="0"/>
              <a:t>15 October 2015	Google Computational Thinking course</a:t>
            </a:r>
          </a:p>
          <a:p>
            <a:r>
              <a:rPr lang="en-AU" sz="2000" dirty="0"/>
              <a:t>7-8 September 2015	</a:t>
            </a:r>
            <a:r>
              <a:rPr lang="en-AU" sz="2000" dirty="0" err="1"/>
              <a:t>Bebras</a:t>
            </a:r>
            <a:r>
              <a:rPr lang="en-AU" sz="2000" dirty="0"/>
              <a:t> computational thinking challenge </a:t>
            </a:r>
          </a:p>
          <a:p>
            <a:r>
              <a:rPr lang="en-AU" sz="2000" dirty="0"/>
              <a:t>22 August 2015 (judging)	Young ICT Explorers competition </a:t>
            </a:r>
          </a:p>
          <a:p>
            <a:r>
              <a:rPr lang="en-AU" sz="2000" dirty="0"/>
              <a:t>17 August 2015	STE(A)M Conference Hobart</a:t>
            </a:r>
          </a:p>
          <a:p>
            <a:r>
              <a:rPr lang="en-AU" sz="2000" dirty="0"/>
              <a:t>June, August 2015 </a:t>
            </a:r>
            <a:r>
              <a:rPr lang="en-AU" sz="2000" dirty="0" err="1"/>
              <a:t>tba</a:t>
            </a:r>
            <a:r>
              <a:rPr lang="en-AU" sz="2000" dirty="0"/>
              <a:t>	</a:t>
            </a:r>
            <a:r>
              <a:rPr lang="en-AU" sz="2000" dirty="0" err="1"/>
              <a:t>CodeClub</a:t>
            </a:r>
            <a:r>
              <a:rPr lang="en-AU" sz="2000" dirty="0"/>
              <a:t> teacher training</a:t>
            </a:r>
          </a:p>
          <a:p>
            <a:r>
              <a:rPr lang="en-AU" sz="2000" dirty="0"/>
              <a:t>April 2015	MOOC - Think. Create. Code. Learn to code through the creation of artistic images and animation</a:t>
            </a:r>
          </a:p>
          <a:p>
            <a:r>
              <a:rPr lang="en-AU" sz="2000" dirty="0"/>
              <a:t>1 May 2015	MOOC - Digital Technologies for Secondary Teachers (Years 7 and 8)</a:t>
            </a:r>
          </a:p>
          <a:p>
            <a:r>
              <a:rPr lang="en-AU" sz="2000" dirty="0"/>
              <a:t>7-8 July 2015	Slide2Learn conference for users of iOS devices</a:t>
            </a:r>
          </a:p>
          <a:p>
            <a:r>
              <a:rPr lang="en-AU" sz="2000" dirty="0"/>
              <a:t>13 April 2015	MOOC - Robotic Vision</a:t>
            </a:r>
          </a:p>
          <a:p>
            <a:r>
              <a:rPr lang="en-AU" sz="2000" dirty="0"/>
              <a:t>16-27 March 2015	</a:t>
            </a:r>
            <a:r>
              <a:rPr lang="en-AU" sz="2000" dirty="0" err="1"/>
              <a:t>Bebras</a:t>
            </a:r>
            <a:r>
              <a:rPr lang="en-AU" sz="2000" dirty="0"/>
              <a:t> computational thinking challenge (March)</a:t>
            </a:r>
          </a:p>
          <a:p>
            <a:r>
              <a:rPr lang="en-AU" sz="2000" dirty="0"/>
              <a:t>14 March 2015	DLTV Conference Geelong - SC101 </a:t>
            </a:r>
            <a:r>
              <a:rPr lang="en-AU" sz="2000" dirty="0" err="1"/>
              <a:t>Digitech</a:t>
            </a:r>
            <a:r>
              <a:rPr lang="en-AU" sz="2000" dirty="0"/>
              <a:t> by the Bay. Engaging Learners through Innovative Teaching</a:t>
            </a:r>
          </a:p>
          <a:p>
            <a:r>
              <a:rPr lang="en-AU" sz="2000" dirty="0"/>
              <a:t>10 March 2015	ACS - </a:t>
            </a:r>
            <a:r>
              <a:rPr lang="en-AU" sz="2000" dirty="0" err="1"/>
              <a:t>EdXN</a:t>
            </a:r>
            <a:r>
              <a:rPr lang="en-AU" sz="2000" dirty="0"/>
              <a:t>: Risk Management for Big Data Projects</a:t>
            </a:r>
          </a:p>
          <a:p>
            <a:r>
              <a:rPr lang="en-AU" sz="2000" dirty="0"/>
              <a:t>6 March 2015	International </a:t>
            </a:r>
            <a:r>
              <a:rPr lang="en-AU" sz="2000" dirty="0" err="1"/>
              <a:t>Womens</a:t>
            </a:r>
            <a:r>
              <a:rPr lang="en-AU" sz="2000" dirty="0"/>
              <a:t> Day Cocktail Event.</a:t>
            </a:r>
          </a:p>
          <a:p>
            <a:r>
              <a:rPr lang="en-AU" sz="2000" dirty="0"/>
              <a:t>24 February 2015	</a:t>
            </a:r>
            <a:r>
              <a:rPr lang="en-AU" sz="2000" dirty="0" err="1"/>
              <a:t>Edumate</a:t>
            </a:r>
            <a:r>
              <a:rPr lang="en-AU" sz="2000" dirty="0"/>
              <a:t> demonstration</a:t>
            </a:r>
          </a:p>
          <a:p>
            <a:r>
              <a:rPr lang="en-AU" sz="2000" dirty="0"/>
              <a:t>20 February  2015	Survey - Year 11 and 12 curriculum  (via NEAT)</a:t>
            </a:r>
          </a:p>
          <a:p>
            <a:r>
              <a:rPr lang="en-AU" sz="2000" dirty="0"/>
              <a:t>15 February 2015	MOOC - Introduction to Robotics</a:t>
            </a:r>
          </a:p>
          <a:p>
            <a:r>
              <a:rPr lang="en-AU" sz="2000" dirty="0"/>
              <a:t>February 2015	Apple Distinguished Educator Awards open for applications</a:t>
            </a:r>
          </a:p>
          <a:p>
            <a:r>
              <a:rPr lang="en-AU" sz="2000" dirty="0"/>
              <a:t>8-14 December 2014	Hour of Code - every student should have some experience of writing a simple computer program.</a:t>
            </a:r>
          </a:p>
          <a:p>
            <a:r>
              <a:rPr lang="en-AU" sz="2000" dirty="0"/>
              <a:t>TBA 2015	MOOC - Digital Technologies for Secondary teachers</a:t>
            </a:r>
          </a:p>
          <a:p>
            <a:r>
              <a:rPr lang="en-AU" sz="2000" dirty="0"/>
              <a:t>December 2014	MOOC - Digital Technologies for Primary teachers</a:t>
            </a:r>
          </a:p>
          <a:p>
            <a:r>
              <a:rPr lang="en-AU" sz="2000" dirty="0"/>
              <a:t>Wed 26 November 2014	Hour of  Code - teacher sessions.</a:t>
            </a:r>
          </a:p>
          <a:p>
            <a:r>
              <a:rPr lang="en-AU" sz="2000" dirty="0"/>
              <a:t>Thu/Fri 13 and 14 Nov 2014	iOS-8 Developer Workshops  (ACS and Secret Lab collaboration)</a:t>
            </a:r>
          </a:p>
          <a:p>
            <a:r>
              <a:rPr lang="en-AU" sz="2000" dirty="0"/>
              <a:t>Thu 30 Oct 2014	</a:t>
            </a:r>
            <a:r>
              <a:rPr lang="en-AU" sz="2000" dirty="0" err="1"/>
              <a:t>EdXN</a:t>
            </a:r>
            <a:r>
              <a:rPr lang="en-AU" sz="2000" dirty="0"/>
              <a:t> - Disruptive Technologies and Change</a:t>
            </a:r>
          </a:p>
          <a:p>
            <a:r>
              <a:rPr lang="en-AU" sz="2000" dirty="0"/>
              <a:t>Fri 17 Oct 2014	Burger Thing: Introduction to iOS Development</a:t>
            </a:r>
          </a:p>
          <a:p>
            <a:r>
              <a:rPr lang="en-AU" sz="2000" dirty="0"/>
              <a:t>Mon 01 Sep 2014 (recorded webinar)	ACCELN  Webinar - Seymour </a:t>
            </a:r>
            <a:r>
              <a:rPr lang="en-AU" sz="2000" dirty="0" err="1"/>
              <a:t>Papert</a:t>
            </a:r>
            <a:r>
              <a:rPr lang="en-AU" sz="2000" dirty="0"/>
              <a:t>, father of educational technology</a:t>
            </a:r>
          </a:p>
          <a:p>
            <a:r>
              <a:rPr lang="en-AU" sz="2000" dirty="0"/>
              <a:t>Mon 25 Aug 2014 (recorded webinar)	ACCELN Webinar - Google Classroom</a:t>
            </a:r>
          </a:p>
          <a:p>
            <a:r>
              <a:rPr lang="en-AU" sz="2000" dirty="0"/>
              <a:t>Mon 18 Aug 2014 (recorded webinar)	ACCELN Webinar -Wearable Devices</a:t>
            </a:r>
          </a:p>
          <a:p>
            <a:r>
              <a:rPr lang="en-AU" sz="2000" dirty="0"/>
              <a:t>Mon 01 - 15 September 2014	</a:t>
            </a:r>
            <a:r>
              <a:rPr lang="en-AU" sz="2000" dirty="0" err="1"/>
              <a:t>Bebras</a:t>
            </a:r>
            <a:r>
              <a:rPr lang="en-AU" sz="2000" dirty="0"/>
              <a:t> - Computational Thinking puzzle competition, Years 3-12</a:t>
            </a:r>
          </a:p>
          <a:p>
            <a:r>
              <a:rPr lang="en-AU" sz="2000" dirty="0" err="1"/>
              <a:t>Thur</a:t>
            </a:r>
            <a:r>
              <a:rPr lang="en-AU" sz="2000" dirty="0"/>
              <a:t> 21 August 2014	NEAT session - using social and mobile media to engage with school communities</a:t>
            </a:r>
          </a:p>
          <a:p>
            <a:r>
              <a:rPr lang="en-AU" sz="2000" dirty="0"/>
              <a:t>Mon 04 August - Sunday 7 September	NCSS Programming Challenge</a:t>
            </a:r>
          </a:p>
          <a:p>
            <a:r>
              <a:rPr lang="en-AU" sz="2000" dirty="0"/>
              <a:t>Mon 28 July - 22 Sept 2014	Learning to Teach Online - MOOC from UNSW (via Coursera)</a:t>
            </a:r>
          </a:p>
          <a:p>
            <a:r>
              <a:rPr lang="en-AU" sz="2000" dirty="0"/>
              <a:t>recorded webinar	ACCELN Webinar - Resources for Digital Technologies from DLTV</a:t>
            </a:r>
          </a:p>
          <a:p>
            <a:r>
              <a:rPr lang="en-AU" sz="2000" dirty="0"/>
              <a:t>recorded webinar	ACCELN Webinar - Computational Thinking</a:t>
            </a:r>
          </a:p>
          <a:p>
            <a:r>
              <a:rPr lang="en-AU" sz="2000" dirty="0"/>
              <a:t>recorded webinar	ACCELN Webinar - Peer-based learning tools</a:t>
            </a:r>
          </a:p>
          <a:p>
            <a:r>
              <a:rPr lang="en-AU" sz="2000" dirty="0"/>
              <a:t>recorded webinar	ACCELN Webinar - the NMC Horizon Report.</a:t>
            </a:r>
          </a:p>
          <a:p>
            <a:r>
              <a:rPr lang="en-AU" sz="2000" dirty="0"/>
              <a:t>30 June - 11 Aug 2014	Assessment and Teaching of 21st Century Skills - MOOC from University of Melbourne. (in Coursera)</a:t>
            </a:r>
          </a:p>
          <a:p>
            <a:r>
              <a:rPr lang="en-AU" sz="2000" dirty="0"/>
              <a:t>1 July (South) and 3 July (North)  2014	The Australian Curriculum A Day with Dr Tim Bell and Dr Katrina Falkner - For Primary Schools</a:t>
            </a:r>
          </a:p>
          <a:p>
            <a:r>
              <a:rPr lang="en-AU" sz="2000" dirty="0"/>
              <a:t>(organised by the Catholic Education Office)</a:t>
            </a:r>
          </a:p>
          <a:p>
            <a:r>
              <a:rPr lang="en-AU" sz="2000" dirty="0"/>
              <a:t>Tue 24 June 2014	CSIRO  "ICT In Schools partnership program" Tasmania Technology Forum</a:t>
            </a:r>
          </a:p>
          <a:p>
            <a:r>
              <a:rPr lang="en-AU" sz="2000" dirty="0"/>
              <a:t>Mon 23 June 2014	TASITE AGM</a:t>
            </a:r>
          </a:p>
          <a:p>
            <a:r>
              <a:rPr lang="en-AU" sz="2000" dirty="0"/>
              <a:t>Tue 20 May 2014	ACS event -  "The Role Of Technology in Tasmania's Future" a blueprint for Tasmania!</a:t>
            </a:r>
          </a:p>
          <a:p>
            <a:r>
              <a:rPr lang="en-AU" sz="2000" dirty="0"/>
              <a:t>Mon 19 May 2014	Google Experience Day</a:t>
            </a:r>
          </a:p>
          <a:p>
            <a:r>
              <a:rPr lang="en-AU" sz="2000" dirty="0"/>
              <a:t>Wed 02 July 2014	Digital Technologies And The Australian Curriculum: A Day With Dr Tim Bell and Dr Katrina Falkner (organised by the Catholic Education Office)</a:t>
            </a:r>
          </a:p>
          <a:p>
            <a:r>
              <a:rPr lang="en-AU" sz="2000" dirty="0"/>
              <a:t>Thu 08 May 2014	ACS TAS Forum - "The Square Kilometre Array"</a:t>
            </a:r>
          </a:p>
          <a:p>
            <a:r>
              <a:rPr lang="en-AU" sz="2000" dirty="0"/>
              <a:t>From March  2014, online	Free online course - Digital Technologies: Implementing the Australian Curriculum Learning Area</a:t>
            </a:r>
          </a:p>
          <a:p>
            <a:r>
              <a:rPr lang="en-AU" sz="2000" dirty="0"/>
              <a:t>18 March 2014	Australian Curriculum - Digital Technologies Workshop (NOTE: this session is organised by AIST)</a:t>
            </a:r>
          </a:p>
          <a:p>
            <a:r>
              <a:rPr lang="en-AU" sz="2000" dirty="0"/>
              <a:t>20 February 2014	Robotics in Education Workshop followed by Extreme EV3 Hack Party</a:t>
            </a:r>
          </a:p>
          <a:p>
            <a:r>
              <a:rPr lang="en-AU" sz="2000" dirty="0"/>
              <a:t>Google Educator Workshops - Hobart., Deloraine</a:t>
            </a:r>
          </a:p>
          <a:p>
            <a:r>
              <a:rPr lang="en-AU" sz="2000" dirty="0"/>
              <a:t>9-15 December 2013	Hour of Code (Computer Science Education Week)</a:t>
            </a:r>
          </a:p>
          <a:p>
            <a:r>
              <a:rPr lang="en-AU" sz="2000" dirty="0"/>
              <a:t>Thu 28 November 2013	EV3 Robotics Workshops  Cradle Coast  (sponsored by Google Australia)</a:t>
            </a:r>
          </a:p>
          <a:p>
            <a:r>
              <a:rPr lang="en-AU" sz="2000" dirty="0"/>
              <a:t>Tue 26 November 2013	EV3 Robotics Workshops  Launceston   (sponsored by Google Australia)</a:t>
            </a:r>
          </a:p>
          <a:p>
            <a:r>
              <a:rPr lang="en-AU" sz="2000" dirty="0"/>
              <a:t>Tue 26 November 2013	Improve Formative Assessment Tool (Launceston)</a:t>
            </a:r>
          </a:p>
          <a:p>
            <a:r>
              <a:rPr lang="en-AU" sz="2000" dirty="0"/>
              <a:t>Mon 25 November 2013	Improve Formative Assessment Tool (Burnie)</a:t>
            </a:r>
          </a:p>
          <a:p>
            <a:r>
              <a:rPr lang="en-AU" sz="2000" dirty="0"/>
              <a:t>Wed 20 November 2013	EV3 Robotics Workshops  Hobart   (sponsored by Google Australia)</a:t>
            </a:r>
          </a:p>
          <a:p>
            <a:r>
              <a:rPr lang="en-AU" sz="2000" dirty="0"/>
              <a:t>Mon 26 October 2013	ACCELN Webinar - "ACCE Study Tours - Learning Unleashes your mind"</a:t>
            </a:r>
          </a:p>
          <a:p>
            <a:r>
              <a:rPr lang="en-AU" sz="2000" dirty="0"/>
              <a:t>Thursday 31 October, 2013	Raspberry Pi  Professional Learning Day</a:t>
            </a:r>
          </a:p>
          <a:p>
            <a:r>
              <a:rPr lang="en-AU" sz="2000" dirty="0"/>
              <a:t>Mon 17 October, 2013	ACCELN Webinar - "Space Radio Pioneer"</a:t>
            </a:r>
          </a:p>
          <a:p>
            <a:r>
              <a:rPr lang="en-AU" sz="2000" dirty="0"/>
              <a:t>Mon 10 October 2013	ACCELN Webinar - "Unleash Kids"</a:t>
            </a:r>
          </a:p>
          <a:p>
            <a:r>
              <a:rPr lang="en-AU" sz="2000" dirty="0"/>
              <a:t>Mon 3 October 2013	ACCELN </a:t>
            </a:r>
          </a:p>
          <a:p>
            <a:r>
              <a:rPr lang="en-AU" sz="2000" dirty="0"/>
              <a:t>Mon 16 September 2013	ACCELN Webinar - "Standing Together"</a:t>
            </a:r>
          </a:p>
          <a:p>
            <a:r>
              <a:rPr lang="en-AU" sz="2000" dirty="0"/>
              <a:t>Mon 9 September 2013	ACCELN Webinar -"Dig Your Own Learning"</a:t>
            </a:r>
          </a:p>
          <a:p>
            <a:r>
              <a:rPr lang="en-AU" sz="2000" dirty="0"/>
              <a:t>Mon 2 September  2013	ACCELN Webinar - "Students as Digital Leaders"</a:t>
            </a:r>
          </a:p>
          <a:p>
            <a:r>
              <a:rPr lang="en-AU" sz="2000" dirty="0"/>
              <a:t>Tue 27th August, 2013	Raspberry Pi Workshop (Hobart)</a:t>
            </a:r>
          </a:p>
          <a:p>
            <a:r>
              <a:rPr lang="en-AU" sz="2000" dirty="0"/>
              <a:t>Wed 21st August, 2013	Raspberry Pi Workshop (Devonport)</a:t>
            </a:r>
          </a:p>
          <a:p>
            <a:r>
              <a:rPr lang="en-AU" sz="2000" dirty="0"/>
              <a:t>Wed 14th August, 2013	Raspberry Pi Workshop (Launceston)</a:t>
            </a:r>
          </a:p>
          <a:p>
            <a:r>
              <a:rPr lang="en-AU" sz="2000" dirty="0"/>
              <a:t>Monday July 22 2013	Australian Curriculum Technologies professional </a:t>
            </a:r>
            <a:r>
              <a:rPr lang="en-AU" sz="2000" dirty="0" err="1"/>
              <a:t>learniing</a:t>
            </a:r>
            <a:r>
              <a:rPr lang="en-AU" sz="2000" dirty="0"/>
              <a:t> day</a:t>
            </a:r>
          </a:p>
          <a:p>
            <a:r>
              <a:rPr lang="en-AU" sz="2000" dirty="0"/>
              <a:t>Friday 14 June 2013	3D Printer Demonstration - Wynyard</a:t>
            </a:r>
          </a:p>
          <a:p>
            <a:r>
              <a:rPr lang="en-AU" sz="2000" dirty="0"/>
              <a:t>Thursday 13 June 2013	Webinar - teaching the 5 Ps of Digital Ethics</a:t>
            </a:r>
          </a:p>
          <a:p>
            <a:r>
              <a:rPr lang="en-AU" sz="2000" dirty="0"/>
              <a:t>Thursday 23May  2013	Google in Education Workshop hosted by The Hutchins School and The Collegiate Institute.</a:t>
            </a:r>
          </a:p>
          <a:p>
            <a:r>
              <a:rPr lang="en-AU" sz="2000" dirty="0"/>
              <a:t>NOTE: this is not a TASITE event but is of relevance to members.</a:t>
            </a:r>
          </a:p>
          <a:p>
            <a:r>
              <a:rPr lang="en-AU" sz="2000" dirty="0"/>
              <a:t>Friday 17 May 2013	3D Printer Demonstration - Hobart</a:t>
            </a:r>
          </a:p>
          <a:p>
            <a:r>
              <a:rPr lang="en-AU" sz="2000" dirty="0"/>
              <a:t>Tuesday 30 April 2013	Scratch Workshop</a:t>
            </a:r>
          </a:p>
          <a:p>
            <a:r>
              <a:rPr lang="en-AU" sz="2000" dirty="0"/>
              <a:t>Wednesday April 17 2013	ACARA Technologies Curriculum - consultation and feedback for Digital Technologies strand and subject F-10</a:t>
            </a:r>
          </a:p>
          <a:p>
            <a:r>
              <a:rPr lang="en-AU" sz="2000" dirty="0"/>
              <a:t>Monday April 16 2013	Primary teachers and Australian Curriculum Digital Technologies: ACCE_LN Google Hangout</a:t>
            </a:r>
          </a:p>
          <a:p>
            <a:r>
              <a:rPr lang="en-AU" sz="2000" dirty="0"/>
              <a:t>Thursday March 14 2013 	TASITE AGM</a:t>
            </a:r>
          </a:p>
          <a:p>
            <a:r>
              <a:rPr lang="en-AU" sz="2000" dirty="0"/>
              <a:t>Tues March 12 2013	Apple Learning Tour</a:t>
            </a:r>
          </a:p>
          <a:p>
            <a:r>
              <a:rPr lang="en-AU" sz="2000" dirty="0"/>
              <a:t>Thursday 18 October 2012	BYOD strategies</a:t>
            </a:r>
          </a:p>
          <a:p>
            <a:r>
              <a:rPr lang="en-AU" sz="2000" dirty="0"/>
              <a:t>Thurs 11 October 2012	</a:t>
            </a:r>
            <a:r>
              <a:rPr lang="en-AU" sz="2000" dirty="0" err="1"/>
              <a:t>TeachMeet</a:t>
            </a:r>
            <a:r>
              <a:rPr lang="en-AU" sz="2000" dirty="0"/>
              <a:t> - free software</a:t>
            </a:r>
          </a:p>
          <a:p>
            <a:r>
              <a:rPr lang="en-AU" sz="2000" dirty="0"/>
              <a:t>Thursday May 3- Sat May 5 2012	iPad/</a:t>
            </a:r>
            <a:r>
              <a:rPr lang="en-AU" sz="2000" dirty="0" err="1"/>
              <a:t>Iphone</a:t>
            </a:r>
            <a:r>
              <a:rPr lang="en-AU" sz="2000" dirty="0"/>
              <a:t> programming course (provided by ACS Tasmania and </a:t>
            </a:r>
            <a:r>
              <a:rPr lang="en-AU" sz="2000" dirty="0" err="1"/>
              <a:t>SecretLab</a:t>
            </a:r>
            <a:r>
              <a:rPr lang="en-AU" sz="2000" dirty="0"/>
              <a:t>)</a:t>
            </a:r>
          </a:p>
          <a:p>
            <a:r>
              <a:rPr lang="en-AU" sz="2000" dirty="0"/>
              <a:t>NOTE - one school student has been funded by TASITE to attend this course</a:t>
            </a:r>
          </a:p>
          <a:p>
            <a:r>
              <a:rPr lang="en-AU" sz="2000" dirty="0"/>
              <a:t>Thursday 17 May 2012	TASITE AGM 2012 (5:30pm)</a:t>
            </a:r>
          </a:p>
          <a:p>
            <a:r>
              <a:rPr lang="en-AU" sz="2000" dirty="0"/>
              <a:t>Thursday 17 May 2012	</a:t>
            </a:r>
            <a:r>
              <a:rPr lang="en-AU" sz="2000" dirty="0" err="1"/>
              <a:t>TeachMeet</a:t>
            </a:r>
            <a:r>
              <a:rPr lang="en-AU" sz="2000" dirty="0"/>
              <a:t> session (6:00pm)</a:t>
            </a:r>
          </a:p>
          <a:p>
            <a:r>
              <a:rPr lang="en-AU" sz="2000" dirty="0"/>
              <a:t>Wednesday May 18	TASITE Annual General Meeting</a:t>
            </a:r>
          </a:p>
          <a:p>
            <a:r>
              <a:rPr lang="en-AU" sz="2000" dirty="0"/>
              <a:t>July 15-17	AADES conference</a:t>
            </a:r>
          </a:p>
          <a:p>
            <a:r>
              <a:rPr lang="en-AU" sz="2000" dirty="0"/>
              <a:t>Wednesday  Aug  17	eBooks for Teaching and Learning: A shared perspective.</a:t>
            </a:r>
          </a:p>
          <a:p>
            <a:r>
              <a:rPr lang="en-AU" sz="2000" dirty="0"/>
              <a:t>Wednesday Oct 5	Scootle (Hobart)</a:t>
            </a:r>
          </a:p>
          <a:p>
            <a:r>
              <a:rPr lang="en-AU" sz="2000" dirty="0"/>
              <a:t>Wednesday Oct 12	Scootle  (Launceston)</a:t>
            </a:r>
          </a:p>
          <a:p>
            <a:r>
              <a:rPr lang="en-AU" sz="2000" dirty="0"/>
              <a:t>Wednesday  Oct 12	Scootle  (Smithton)</a:t>
            </a:r>
          </a:p>
          <a:p>
            <a:r>
              <a:rPr lang="en-AU" sz="2000" dirty="0"/>
              <a:t>Tuesday Oct 18	Scootle  (King Island)</a:t>
            </a:r>
          </a:p>
          <a:p>
            <a:r>
              <a:rPr lang="en-AU" sz="2000" dirty="0"/>
              <a:t>Wednesday Oct 26	Scootle  (Burnie)</a:t>
            </a:r>
          </a:p>
          <a:p>
            <a:r>
              <a:rPr lang="en-AU" sz="2000" dirty="0"/>
              <a:t>Thursday Oct 27	Scootle  (Devonport)</a:t>
            </a:r>
          </a:p>
          <a:p>
            <a:r>
              <a:rPr lang="en-AU" sz="2000" dirty="0"/>
              <a:t>Thursday 24th November	Calculus in Primary Schools (Launceston)</a:t>
            </a:r>
          </a:p>
          <a:p>
            <a:r>
              <a:rPr lang="en-AU" sz="2000" dirty="0"/>
              <a:t>Thursday Feb 18 	Stop Motion Animation</a:t>
            </a:r>
          </a:p>
          <a:p>
            <a:r>
              <a:rPr lang="en-AU" sz="2000" dirty="0"/>
              <a:t>Thursday Feb 25	Video for Beginners</a:t>
            </a:r>
          </a:p>
          <a:p>
            <a:r>
              <a:rPr lang="en-AU" sz="2000" dirty="0"/>
              <a:t>Thursday Mar 4 	Mobile Devices to Connect the Classroom to Home</a:t>
            </a:r>
          </a:p>
          <a:p>
            <a:r>
              <a:rPr lang="en-AU" sz="2000" dirty="0"/>
              <a:t>Wednesday Mar 10 	Google </a:t>
            </a:r>
            <a:r>
              <a:rPr lang="en-AU" sz="2000" dirty="0" err="1"/>
              <a:t>SketchUp</a:t>
            </a:r>
            <a:r>
              <a:rPr lang="en-AU" sz="2000" dirty="0"/>
              <a:t> for beginners – Maths focus</a:t>
            </a:r>
          </a:p>
          <a:p>
            <a:r>
              <a:rPr lang="en-AU" sz="2000" dirty="0"/>
              <a:t>Wednesday Mar 17 	Google </a:t>
            </a:r>
            <a:r>
              <a:rPr lang="en-AU" sz="2000" dirty="0" err="1"/>
              <a:t>SketchUp</a:t>
            </a:r>
            <a:r>
              <a:rPr lang="en-AU" sz="2000" dirty="0"/>
              <a:t> for beginners – Designing in 3D</a:t>
            </a:r>
          </a:p>
          <a:p>
            <a:r>
              <a:rPr lang="en-AU" sz="2000" dirty="0"/>
              <a:t>Thursday Apr 15 and Apr 22 	Scratch</a:t>
            </a:r>
          </a:p>
          <a:p>
            <a:r>
              <a:rPr lang="en-AU" sz="2000" dirty="0"/>
              <a:t>Wednesday May 5 	Google Docs&amp; other collaboration tools</a:t>
            </a:r>
          </a:p>
          <a:p>
            <a:r>
              <a:rPr lang="en-AU" sz="2000" dirty="0"/>
              <a:t>Thursday May 20 and May 27 	</a:t>
            </a:r>
            <a:r>
              <a:rPr lang="en-AU" sz="2000" dirty="0" err="1"/>
              <a:t>GameMaker</a:t>
            </a:r>
            <a:endParaRPr lang="en-AU" sz="2000" dirty="0"/>
          </a:p>
          <a:p>
            <a:r>
              <a:rPr lang="en-AU" sz="2000" dirty="0"/>
              <a:t>Wednesday 28 April	Annual General Meeting</a:t>
            </a:r>
          </a:p>
          <a:p>
            <a:r>
              <a:rPr lang="en-AU" sz="2000" dirty="0"/>
              <a:t>Monday 19th April 2010 (Launceston)</a:t>
            </a:r>
          </a:p>
          <a:p>
            <a:r>
              <a:rPr lang="en-AU" sz="2000" dirty="0"/>
              <a:t>Thursday 13th May  (Hobart)	</a:t>
            </a:r>
            <a:r>
              <a:rPr lang="en-AU" sz="2000" dirty="0" err="1"/>
              <a:t>eExaminations</a:t>
            </a:r>
            <a:endParaRPr lang="en-AU" sz="2000" dirty="0"/>
          </a:p>
          <a:p>
            <a:r>
              <a:rPr lang="en-AU" sz="2000" dirty="0"/>
              <a:t>Thursday 20th May (Launceston)	World Education Forum Tasmania</a:t>
            </a:r>
          </a:p>
          <a:p>
            <a:r>
              <a:rPr lang="en-AU" sz="2000" dirty="0"/>
              <a:t>10/11/12 May (Hobart)	iPhone programming course  (ACS event, discount for TASITE members)</a:t>
            </a:r>
          </a:p>
          <a:p>
            <a:r>
              <a:rPr lang="en-AU" sz="2000" dirty="0"/>
              <a:t>16 July	ICT Education Walk: Sponsor-</a:t>
            </a:r>
            <a:r>
              <a:rPr lang="en-AU" sz="2000" dirty="0" err="1"/>
              <a:t>ed</a:t>
            </a:r>
            <a:r>
              <a:rPr lang="en-AU" sz="2000" dirty="0"/>
              <a:t> websites - </a:t>
            </a:r>
            <a:r>
              <a:rPr lang="en-AU" sz="2000" dirty="0" err="1"/>
              <a:t>Ogilivie</a:t>
            </a:r>
            <a:r>
              <a:rPr lang="en-AU" sz="2000" dirty="0"/>
              <a:t> High School's experiences</a:t>
            </a:r>
          </a:p>
          <a:p>
            <a:r>
              <a:rPr lang="en-AU" sz="2000" dirty="0"/>
              <a:t>Wed 11 August  2010	Comparisons, Confluence and Clouds: the ACCE Study Tour and ISTE 2010 Conference</a:t>
            </a:r>
          </a:p>
          <a:p>
            <a:r>
              <a:rPr lang="en-AU" sz="2000" dirty="0"/>
              <a:t>Wed 25 August  2010	Introducing </a:t>
            </a:r>
            <a:r>
              <a:rPr lang="en-AU" sz="2000" dirty="0" err="1"/>
              <a:t>ThinkQuest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jb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92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iste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AutoShape 2" descr="Image result for i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4" name="Picture 6" descr="Image result for 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62" y="312966"/>
            <a:ext cx="2677886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omevents.com/assets/images/ACCE%20logo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86" y="325441"/>
            <a:ext cx="2665411" cy="266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cec2012.acce.edu.au/sites/acec2012.acce.edu.au/files/imagecache/sponsors-large/supporter/ACS-new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11" y="325441"/>
            <a:ext cx="4575177" cy="26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asite.tas.edu.au/resources/Pictures/logotasit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016" y="3551237"/>
            <a:ext cx="2613508" cy="207338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61" name="Picture 13" descr="tasite bl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28" y="3538781"/>
            <a:ext cx="20732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https://neattas.edublogs.org/files/2015/04/Capture-otmiy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11" y="3502609"/>
            <a:ext cx="2657399" cy="103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jb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41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41564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/>
              <a:t>http://</a:t>
            </a:r>
            <a:r>
              <a:rPr lang="en-AU" sz="4400" dirty="0" smtClean="0"/>
              <a:t>tasite.tas.edu.au</a:t>
            </a:r>
            <a:endParaRPr lang="en-AU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655" y="862249"/>
            <a:ext cx="7682345" cy="59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 smtClean="0"/>
              <a:t>History	</a:t>
            </a:r>
            <a:endParaRPr lang="en-A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10245045" cy="4260170"/>
          </a:xfrm>
        </p:spPr>
        <p:txBody>
          <a:bodyPr>
            <a:normAutofit/>
          </a:bodyPr>
          <a:lstStyle/>
          <a:p>
            <a:r>
              <a:rPr lang="en-AU" sz="4000" dirty="0" smtClean="0"/>
              <a:t>Originally CESIGT – Computer Education Special Interest Group Tasmania</a:t>
            </a:r>
          </a:p>
          <a:p>
            <a:r>
              <a:rPr lang="en-AU" sz="4000" dirty="0" smtClean="0"/>
              <a:t>Special Interest Group of ACS Tasmania</a:t>
            </a:r>
          </a:p>
          <a:p>
            <a:r>
              <a:rPr lang="en-AU" sz="4000" dirty="0" smtClean="0"/>
              <a:t>Financial accounts etc. managed through ACS Tasmania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jb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42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  <p:txBody>
          <a:bodyPr/>
          <a:lstStyle/>
          <a:p>
            <a:r>
              <a:rPr lang="en-AU" dirty="0" smtClean="0"/>
              <a:t>AEC Journal 1999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634795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 smtClean="0"/>
              <a:t>Teacher Learning Technology Competencies – lead writing</a:t>
            </a:r>
            <a:endParaRPr lang="en-AU" sz="4400" dirty="0"/>
          </a:p>
        </p:txBody>
      </p:sp>
      <p:pic>
        <p:nvPicPr>
          <p:cNvPr id="1026" name="Picture 2" descr="Journal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9968">
            <a:off x="7513146" y="577504"/>
            <a:ext cx="4112030" cy="5842511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jb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50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Student </a:t>
            </a:r>
            <a:r>
              <a:rPr lang="en-AU" sz="4800" dirty="0" err="1" smtClean="0"/>
              <a:t>REadiness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4000" dirty="0" smtClean="0"/>
              <a:t>INDUSTRY REPORT</a:t>
            </a:r>
            <a:br>
              <a:rPr lang="en-AU" sz="4000" dirty="0" smtClean="0"/>
            </a:br>
            <a:r>
              <a:rPr lang="en-AU" sz="4000" dirty="0" smtClean="0"/>
              <a:t>Commissioned by DoE </a:t>
            </a:r>
            <a:br>
              <a:rPr lang="en-AU" sz="4000" dirty="0" smtClean="0"/>
            </a:br>
            <a:r>
              <a:rPr lang="en-AU" sz="4000" dirty="0" smtClean="0"/>
              <a:t>Tasmania</a:t>
            </a:r>
          </a:p>
          <a:p>
            <a:pPr marL="0" indent="0">
              <a:buNone/>
            </a:pPr>
            <a:endParaRPr lang="en-AU" sz="4000" dirty="0"/>
          </a:p>
          <a:p>
            <a:pPr marL="0" indent="0">
              <a:buNone/>
            </a:pPr>
            <a:r>
              <a:rPr lang="en-AU" sz="4000" dirty="0" smtClean="0"/>
              <a:t>2001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64855">
            <a:off x="7036673" y="706335"/>
            <a:ext cx="5543409" cy="5452285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jb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83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026" y="4404859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 smtClean="0"/>
              <a:t>National Conference held by TASITE in Hobart, 2002</a:t>
            </a:r>
            <a:endParaRPr lang="en-AU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26" y="28802"/>
            <a:ext cx="11000974" cy="4136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jb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89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152795">
            <a:off x="7295639" y="192483"/>
            <a:ext cx="4791776" cy="5789276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5" name="Rectangle 4"/>
          <p:cNvSpPr/>
          <p:nvPr/>
        </p:nvSpPr>
        <p:spPr>
          <a:xfrm>
            <a:off x="1315585" y="2264176"/>
            <a:ext cx="49981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 smtClean="0"/>
              <a:t>First Australian </a:t>
            </a:r>
          </a:p>
          <a:p>
            <a:r>
              <a:rPr lang="en-AU" sz="4400" dirty="0" smtClean="0"/>
              <a:t>SMS Poetry </a:t>
            </a:r>
            <a:br>
              <a:rPr lang="en-AU" sz="4400" dirty="0" smtClean="0"/>
            </a:br>
            <a:r>
              <a:rPr lang="en-AU" sz="4400" dirty="0" smtClean="0"/>
              <a:t>Competition</a:t>
            </a:r>
          </a:p>
          <a:p>
            <a:endParaRPr lang="en-AU" sz="4400" dirty="0"/>
          </a:p>
          <a:p>
            <a:r>
              <a:rPr lang="en-AU" sz="4400" dirty="0" smtClean="0"/>
              <a:t>2003 </a:t>
            </a:r>
            <a:endParaRPr lang="en-A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kp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20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Blogs and Blogging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4400" dirty="0" smtClean="0"/>
              <a:t>2004</a:t>
            </a:r>
            <a:endParaRPr lang="en-AU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9619">
            <a:off x="7693601" y="1348581"/>
            <a:ext cx="4286250" cy="5343525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kp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94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2457191"/>
          </a:xfrm>
        </p:spPr>
        <p:txBody>
          <a:bodyPr>
            <a:normAutofit/>
          </a:bodyPr>
          <a:lstStyle/>
          <a:p>
            <a:r>
              <a:rPr lang="en-AU" sz="4800" dirty="0" smtClean="0"/>
              <a:t>National computing </a:t>
            </a:r>
            <a:br>
              <a:rPr lang="en-AU" sz="4800" dirty="0" smtClean="0"/>
            </a:br>
            <a:r>
              <a:rPr lang="en-AU" sz="4800" dirty="0" smtClean="0"/>
              <a:t>Studies Teacher</a:t>
            </a:r>
            <a:br>
              <a:rPr lang="en-AU" sz="4800" dirty="0" smtClean="0"/>
            </a:br>
            <a:r>
              <a:rPr lang="en-AU" sz="4800" dirty="0" smtClean="0"/>
              <a:t>survey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3316286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 smtClean="0"/>
              <a:t>2006</a:t>
            </a:r>
            <a:endParaRPr lang="en-AU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07883">
            <a:off x="5966340" y="993084"/>
            <a:ext cx="6691394" cy="5864584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kp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1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Refining our</a:t>
            </a:r>
            <a:br>
              <a:rPr lang="en-AU" sz="4800" dirty="0" smtClean="0"/>
            </a:br>
            <a:r>
              <a:rPr lang="en-AU" sz="4800" dirty="0" smtClean="0"/>
              <a:t>curriculum 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dirty="0" smtClean="0"/>
              <a:t>2006</a:t>
            </a:r>
            <a:endParaRPr lang="en-AU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05005">
            <a:off x="5587136" y="21831"/>
            <a:ext cx="6025370" cy="6823181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1498172" y="6392408"/>
            <a:ext cx="90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kp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73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Override1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142</Words>
  <Application>Microsoft Office PowerPoint</Application>
  <PresentationFormat>Widescreen</PresentationFormat>
  <Paragraphs>189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Tw Cen MT</vt:lpstr>
      <vt:lpstr>Circuit</vt:lpstr>
      <vt:lpstr>Tasite – 25 YEARS  </vt:lpstr>
      <vt:lpstr>History </vt:lpstr>
      <vt:lpstr>AEC Journal 1999</vt:lpstr>
      <vt:lpstr>Student REadiness</vt:lpstr>
      <vt:lpstr>PowerPoint Presentation</vt:lpstr>
      <vt:lpstr>PowerPoint Presentation</vt:lpstr>
      <vt:lpstr>Blogs and Blogging</vt:lpstr>
      <vt:lpstr>National computing  Studies Teacher survey</vt:lpstr>
      <vt:lpstr>Refining our curriculum </vt:lpstr>
      <vt:lpstr>3D worlds</vt:lpstr>
      <vt:lpstr>Web 2.0 conference</vt:lpstr>
      <vt:lpstr>Scootle </vt:lpstr>
      <vt:lpstr>Hour of Code</vt:lpstr>
      <vt:lpstr>BEBRAS</vt:lpstr>
      <vt:lpstr>PowerPoint Presentation</vt:lpstr>
      <vt:lpstr>PowerPoint Presentation</vt:lpstr>
      <vt:lpstr>TASITE PAST events </vt:lpstr>
      <vt:lpstr>PowerPoint Presentation</vt:lpstr>
      <vt:lpstr>PowerPoint Presentation</vt:lpstr>
    </vt:vector>
  </TitlesOfParts>
  <Company>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Tasite – 25 YEARS</dc:title>
  <dc:creator>Price, Ken</dc:creator>
  <cp:lastModifiedBy>Price, Ken</cp:lastModifiedBy>
  <cp:revision>15</cp:revision>
  <dcterms:created xsi:type="dcterms:W3CDTF">2016-12-04T22:05:54Z</dcterms:created>
  <dcterms:modified xsi:type="dcterms:W3CDTF">2016-12-07T00:53:17Z</dcterms:modified>
</cp:coreProperties>
</file>